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63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6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893" autoAdjust="0"/>
  </p:normalViewPr>
  <p:slideViewPr>
    <p:cSldViewPr snapToGrid="0">
      <p:cViewPr varScale="1">
        <p:scale>
          <a:sx n="76" d="100"/>
          <a:sy n="76" d="100"/>
        </p:scale>
        <p:origin x="84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00CA2-33E9-4DBA-B569-9DA561FAD92E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BE8C1-16AE-4335-8EE1-7E650787E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876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522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303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0711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3976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1366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5058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769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Когда лучше использовать </a:t>
            </a:r>
            <a:r>
              <a:rPr lang="ru-RU" b="1" dirty="0" err="1" smtClean="0"/>
              <a:t>нативные</a:t>
            </a:r>
            <a:r>
              <a:rPr lang="ru-RU" b="1" dirty="0" smtClean="0"/>
              <a:t> компоненты?</a:t>
            </a:r>
          </a:p>
          <a:p>
            <a:r>
              <a:rPr lang="ru-RU" dirty="0" smtClean="0"/>
              <a:t>Если нужен доступ к специфичным API (например, </a:t>
            </a:r>
            <a:r>
              <a:rPr lang="ru-RU" dirty="0" err="1" smtClean="0"/>
              <a:t>Face</a:t>
            </a:r>
            <a:r>
              <a:rPr lang="ru-RU" dirty="0" smtClean="0"/>
              <a:t> ID, </a:t>
            </a:r>
            <a:r>
              <a:rPr lang="ru-RU" dirty="0" err="1" smtClean="0"/>
              <a:t>ARKit</a:t>
            </a:r>
            <a:r>
              <a:rPr lang="ru-RU" dirty="0" smtClean="0"/>
              <a:t>, сложные анимации).</a:t>
            </a:r>
          </a:p>
          <a:p>
            <a:r>
              <a:rPr lang="ru-RU" dirty="0" smtClean="0"/>
              <a:t>Если приложение требует высокой производительности (например, 3D-графика, сложные анимации).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996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6993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15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93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400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4789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213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6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682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19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709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32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3F46A7E-FBA8-4B9F-992F-4D808DCC3D20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00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Мобильные  технологии: </a:t>
            </a:r>
            <a:r>
              <a:rPr lang="ru-RU" sz="6000" dirty="0" smtClean="0"/>
              <a:t>лекция </a:t>
            </a:r>
            <a:r>
              <a:rPr lang="ru-RU" sz="6000" dirty="0" smtClean="0"/>
              <a:t>8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97280" y="5370020"/>
            <a:ext cx="10058400" cy="1143000"/>
          </a:xfrm>
        </p:spPr>
        <p:txBody>
          <a:bodyPr/>
          <a:lstStyle/>
          <a:p>
            <a:r>
              <a:rPr lang="ru-RU" dirty="0" err="1" smtClean="0"/>
              <a:t>Бектемесов</a:t>
            </a:r>
            <a:r>
              <a:rPr lang="ru-RU" dirty="0" smtClean="0"/>
              <a:t> Жоламан </a:t>
            </a:r>
            <a:r>
              <a:rPr lang="ru-RU" dirty="0" err="1" smtClean="0"/>
              <a:t>Ма</a:t>
            </a:r>
            <a:r>
              <a:rPr lang="kk-KZ" dirty="0" smtClean="0"/>
              <a:t>қтағалиұлы</a:t>
            </a:r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097280" y="4405379"/>
            <a:ext cx="100584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schemeClr val="tx1"/>
                </a:solidFill>
              </a:rPr>
              <a:t>Добавление дизайна к приложению (</a:t>
            </a:r>
            <a:r>
              <a:rPr lang="ru-RU" dirty="0" err="1">
                <a:solidFill>
                  <a:schemeClr val="tx1"/>
                </a:solidFill>
              </a:rPr>
              <a:t>React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Native</a:t>
            </a:r>
            <a:r>
              <a:rPr lang="ru-RU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7943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5318" y="0"/>
            <a:ext cx="10058400" cy="782767"/>
          </a:xfrm>
        </p:spPr>
        <p:txBody>
          <a:bodyPr/>
          <a:lstStyle/>
          <a:p>
            <a:r>
              <a:rPr lang="ru-RU" dirty="0"/>
              <a:t>Применение темы в корне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71304" y="771714"/>
            <a:ext cx="11726427" cy="6186309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latin typeface="Consolas"/>
              </a:rPr>
              <a:t>import React from 'react';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import { View, </a:t>
            </a:r>
            <a:r>
              <a:rPr lang="en-US" dirty="0" err="1">
                <a:latin typeface="Consolas"/>
              </a:rPr>
              <a:t>StatusBar</a:t>
            </a:r>
            <a:r>
              <a:rPr lang="en-US" dirty="0">
                <a:latin typeface="Consolas"/>
              </a:rPr>
              <a:t> } from 'react-native';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import { </a:t>
            </a:r>
            <a:r>
              <a:rPr lang="en-US" dirty="0" err="1">
                <a:latin typeface="Consolas"/>
              </a:rPr>
              <a:t>ThemeProvider</a:t>
            </a:r>
            <a:r>
              <a:rPr lang="en-US" dirty="0">
                <a:latin typeface="Consolas"/>
              </a:rPr>
              <a:t>, </a:t>
            </a:r>
            <a:r>
              <a:rPr lang="en-US" dirty="0" err="1">
                <a:latin typeface="Consolas"/>
              </a:rPr>
              <a:t>useColorScheme</a:t>
            </a:r>
            <a:r>
              <a:rPr lang="en-US" dirty="0">
                <a:latin typeface="Consolas"/>
              </a:rPr>
              <a:t> } from './theme-provider';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import { theme } from './theme';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function Root() {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</a:t>
            </a:r>
            <a:r>
              <a:rPr lang="en-US" dirty="0" err="1">
                <a:latin typeface="Consolas"/>
              </a:rPr>
              <a:t>const</a:t>
            </a:r>
            <a:r>
              <a:rPr lang="en-US" dirty="0">
                <a:latin typeface="Consolas"/>
              </a:rPr>
              <a:t> scheme = </a:t>
            </a:r>
            <a:r>
              <a:rPr lang="en-US" dirty="0" err="1">
                <a:latin typeface="Consolas"/>
              </a:rPr>
              <a:t>useColorScheme</a:t>
            </a:r>
            <a:r>
              <a:rPr lang="en-US" dirty="0">
                <a:latin typeface="Consolas"/>
              </a:rPr>
              <a:t>();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</a:t>
            </a:r>
            <a:r>
              <a:rPr lang="en-US" dirty="0" err="1">
                <a:latin typeface="Consolas"/>
              </a:rPr>
              <a:t>const</a:t>
            </a:r>
            <a:r>
              <a:rPr lang="en-US" dirty="0">
                <a:latin typeface="Consolas"/>
              </a:rPr>
              <a:t> colors = scheme === 'dark' ? { ...</a:t>
            </a:r>
            <a:r>
              <a:rPr lang="en-US" dirty="0" err="1">
                <a:latin typeface="Consolas"/>
              </a:rPr>
              <a:t>theme.colors</a:t>
            </a:r>
            <a:r>
              <a:rPr lang="en-US" dirty="0">
                <a:latin typeface="Consolas"/>
              </a:rPr>
              <a:t>, </a:t>
            </a:r>
            <a:r>
              <a:rPr lang="en-US" dirty="0" err="1">
                <a:latin typeface="Consolas"/>
              </a:rPr>
              <a:t>bg</a:t>
            </a:r>
            <a:r>
              <a:rPr lang="en-US" dirty="0">
                <a:latin typeface="Consolas"/>
              </a:rPr>
              <a:t>:'#0B1221', text:'#E5E7EB' } : </a:t>
            </a:r>
            <a:r>
              <a:rPr lang="en-US" dirty="0" err="1">
                <a:latin typeface="Consolas"/>
              </a:rPr>
              <a:t>theme.colors</a:t>
            </a:r>
            <a:r>
              <a:rPr lang="en-US" dirty="0">
                <a:latin typeface="Consolas"/>
              </a:rPr>
              <a:t>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return (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&lt;View style={{ flex:1, </a:t>
            </a:r>
            <a:r>
              <a:rPr lang="en-US" dirty="0" err="1">
                <a:latin typeface="Consolas"/>
              </a:rPr>
              <a:t>backgroundColor</a:t>
            </a:r>
            <a:r>
              <a:rPr lang="en-US" dirty="0">
                <a:latin typeface="Consolas"/>
              </a:rPr>
              <a:t>: colors.bg }}&gt;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  &lt;</a:t>
            </a:r>
            <a:r>
              <a:rPr lang="en-US" dirty="0" err="1">
                <a:latin typeface="Consolas"/>
              </a:rPr>
              <a:t>StatusBar</a:t>
            </a:r>
            <a:r>
              <a:rPr lang="en-US" dirty="0">
                <a:latin typeface="Consolas"/>
              </a:rPr>
              <a:t> </a:t>
            </a:r>
            <a:r>
              <a:rPr lang="en-US" dirty="0" err="1">
                <a:latin typeface="Consolas"/>
              </a:rPr>
              <a:t>barStyle</a:t>
            </a:r>
            <a:r>
              <a:rPr lang="en-US" dirty="0">
                <a:latin typeface="Consolas"/>
              </a:rPr>
              <a:t>={scheme==='dark' ? 'light-content' : 'dark-content'} /&gt;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  {/* Screens */}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&lt;/View&gt;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);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}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export default function App(){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return (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&lt;</a:t>
            </a:r>
            <a:r>
              <a:rPr lang="en-US" dirty="0" err="1">
                <a:latin typeface="Consolas"/>
              </a:rPr>
              <a:t>ThemeProvider</a:t>
            </a:r>
            <a:r>
              <a:rPr lang="en-US" dirty="0">
                <a:latin typeface="Consolas"/>
              </a:rPr>
              <a:t>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  &lt;Root /&gt;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&lt;/</a:t>
            </a:r>
            <a:r>
              <a:rPr lang="en-US" dirty="0" err="1">
                <a:latin typeface="Consolas"/>
              </a:rPr>
              <a:t>ThemeProvider</a:t>
            </a:r>
            <a:r>
              <a:rPr lang="en-US" dirty="0" smtClean="0">
                <a:latin typeface="Consolas"/>
              </a:rPr>
              <a:t>&gt;  );}</a:t>
            </a:r>
            <a:endParaRPr lang="en-US" dirty="0"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241116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Иконки и изображения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Иконки</a:t>
            </a:r>
            <a:r>
              <a:rPr lang="ru-RU" sz="2400" dirty="0"/>
              <a:t>: </a:t>
            </a:r>
            <a:r>
              <a:rPr lang="en-US" sz="2400" dirty="0"/>
              <a:t>react-native-vector-icons (</a:t>
            </a:r>
            <a:r>
              <a:rPr lang="ru-RU" sz="2400" dirty="0"/>
              <a:t>или </a:t>
            </a:r>
            <a:r>
              <a:rPr lang="en-US" sz="2400" dirty="0"/>
              <a:t>expo/vector-icons </a:t>
            </a:r>
            <a:r>
              <a:rPr lang="ru-RU" sz="2400" dirty="0"/>
              <a:t>в </a:t>
            </a:r>
            <a:r>
              <a:rPr lang="en-US" sz="2400" dirty="0" smtClean="0"/>
              <a:t>Expo)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Подключение</a:t>
            </a:r>
            <a:r>
              <a:rPr lang="ru-RU" sz="2400" dirty="0"/>
              <a:t>: следуйте </a:t>
            </a:r>
            <a:r>
              <a:rPr lang="en-US" sz="2400" dirty="0"/>
              <a:t>README </a:t>
            </a:r>
            <a:r>
              <a:rPr lang="ru-RU" sz="2400" dirty="0"/>
              <a:t>пакета (</a:t>
            </a:r>
            <a:r>
              <a:rPr lang="en-US" sz="2400" dirty="0"/>
              <a:t>Android/</a:t>
            </a:r>
            <a:r>
              <a:rPr lang="en-US" sz="2400" dirty="0" err="1"/>
              <a:t>iOS</a:t>
            </a:r>
            <a:r>
              <a:rPr lang="en-US" sz="2400" dirty="0"/>
              <a:t> </a:t>
            </a:r>
            <a:r>
              <a:rPr lang="en-US" sz="2400" dirty="0" smtClean="0"/>
              <a:t>linking)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Изображения</a:t>
            </a:r>
            <a:r>
              <a:rPr lang="ru-RU" sz="2400" dirty="0"/>
              <a:t>: компонент </a:t>
            </a:r>
            <a:r>
              <a:rPr lang="en-US" sz="2400" dirty="0"/>
              <a:t>Image, </a:t>
            </a:r>
            <a:r>
              <a:rPr lang="ru-RU" sz="2400" dirty="0"/>
              <a:t>режимы </a:t>
            </a:r>
            <a:r>
              <a:rPr lang="en-US" sz="2400" dirty="0" err="1"/>
              <a:t>resizeMode</a:t>
            </a:r>
            <a:r>
              <a:rPr lang="en-US" sz="2400" dirty="0"/>
              <a:t>: cover, contain, </a:t>
            </a:r>
            <a:r>
              <a:rPr lang="en-US" sz="2400" dirty="0" smtClean="0"/>
              <a:t>center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err="1" smtClean="0"/>
              <a:t>Аватары</a:t>
            </a:r>
            <a:r>
              <a:rPr lang="ru-RU" sz="2400" dirty="0" smtClean="0"/>
              <a:t>/</a:t>
            </a:r>
            <a:r>
              <a:rPr lang="ru-RU" sz="2400" dirty="0" err="1" smtClean="0"/>
              <a:t>плейсхолдеры</a:t>
            </a:r>
            <a:r>
              <a:rPr lang="ru-RU" sz="2400" dirty="0"/>
              <a:t>: лучше скруглять через </a:t>
            </a:r>
            <a:r>
              <a:rPr lang="en-US" sz="2400" dirty="0" err="1"/>
              <a:t>borderRadius</a:t>
            </a:r>
            <a:r>
              <a:rPr lang="en-US" sz="2400" dirty="0"/>
              <a:t>, </a:t>
            </a:r>
            <a:r>
              <a:rPr lang="ru-RU" sz="2400" dirty="0"/>
              <a:t>а не круглые </a:t>
            </a:r>
            <a:r>
              <a:rPr lang="en-US" sz="2400" dirty="0" err="1"/>
              <a:t>png</a:t>
            </a:r>
            <a:endParaRPr lang="en-US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2289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Кастомные</a:t>
            </a:r>
            <a:r>
              <a:rPr lang="ru-RU" dirty="0"/>
              <a:t> шрифты (коротко)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Поместить </a:t>
            </a:r>
            <a:r>
              <a:rPr lang="ru-RU" sz="2400" dirty="0"/>
              <a:t>.</a:t>
            </a:r>
            <a:r>
              <a:rPr lang="en-US" sz="2400" dirty="0" err="1"/>
              <a:t>ttf</a:t>
            </a:r>
            <a:r>
              <a:rPr lang="en-US" sz="2400" dirty="0"/>
              <a:t> </a:t>
            </a:r>
            <a:r>
              <a:rPr lang="ru-RU" sz="2400" dirty="0"/>
              <a:t>в ./</a:t>
            </a:r>
            <a:r>
              <a:rPr lang="en-US" sz="2400" dirty="0" smtClean="0"/>
              <a:t>assets/fonts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В </a:t>
            </a:r>
            <a:r>
              <a:rPr lang="en-US" sz="2400" dirty="0" err="1"/>
              <a:t>package.json</a:t>
            </a:r>
            <a:r>
              <a:rPr lang="en-US" sz="2400" dirty="0"/>
              <a:t> </a:t>
            </a:r>
            <a:r>
              <a:rPr lang="ru-RU" sz="2400" dirty="0"/>
              <a:t>добавить </a:t>
            </a:r>
            <a:r>
              <a:rPr lang="en-US" sz="2400" dirty="0"/>
              <a:t>script: "</a:t>
            </a:r>
            <a:r>
              <a:rPr lang="en-US" sz="2400" dirty="0" smtClean="0"/>
              <a:t>react-native-asset«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Запустить</a:t>
            </a:r>
            <a:r>
              <a:rPr lang="ru-RU" sz="2400" dirty="0"/>
              <a:t>: </a:t>
            </a:r>
            <a:r>
              <a:rPr lang="en-US" sz="2400" dirty="0" err="1"/>
              <a:t>npx</a:t>
            </a:r>
            <a:r>
              <a:rPr lang="en-US" sz="2400" dirty="0"/>
              <a:t> </a:t>
            </a:r>
            <a:r>
              <a:rPr lang="en-US" sz="2400" dirty="0" smtClean="0"/>
              <a:t>react-native-asset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Использовать</a:t>
            </a:r>
            <a:r>
              <a:rPr lang="ru-RU" sz="2400" dirty="0"/>
              <a:t>: { </a:t>
            </a:r>
            <a:r>
              <a:rPr lang="en-US" sz="2400" dirty="0" err="1"/>
              <a:t>fontFamily</a:t>
            </a:r>
            <a:r>
              <a:rPr lang="en-US" sz="2400" dirty="0"/>
              <a:t>: '</a:t>
            </a:r>
            <a:r>
              <a:rPr lang="en-US" sz="2400" dirty="0" err="1"/>
              <a:t>YourFontName</a:t>
            </a:r>
            <a:r>
              <a:rPr lang="en-US" sz="2400" dirty="0"/>
              <a:t>' }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9283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5318" y="0"/>
            <a:ext cx="10058400" cy="782767"/>
          </a:xfrm>
        </p:spPr>
        <p:txBody>
          <a:bodyPr/>
          <a:lstStyle/>
          <a:p>
            <a:r>
              <a:rPr lang="ru-RU" dirty="0"/>
              <a:t>Практика: экран «Каталог»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71304" y="771714"/>
            <a:ext cx="11726427" cy="612475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>
                <a:latin typeface="Consolas"/>
              </a:rPr>
              <a:t>import React from 'react';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latin typeface="Consolas"/>
              </a:rPr>
              <a:t>import { View, Text, </a:t>
            </a:r>
            <a:r>
              <a:rPr lang="en-US" sz="1400" dirty="0" err="1">
                <a:latin typeface="Consolas"/>
              </a:rPr>
              <a:t>FlatList</a:t>
            </a:r>
            <a:r>
              <a:rPr lang="en-US" sz="1400" dirty="0">
                <a:latin typeface="Consolas"/>
              </a:rPr>
              <a:t>, </a:t>
            </a:r>
            <a:r>
              <a:rPr lang="en-US" sz="1400" dirty="0" err="1">
                <a:latin typeface="Consolas"/>
              </a:rPr>
              <a:t>StyleSheet</a:t>
            </a:r>
            <a:r>
              <a:rPr lang="en-US" sz="1400" dirty="0">
                <a:latin typeface="Consolas"/>
              </a:rPr>
              <a:t> } from 'react-native';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latin typeface="Consolas"/>
              </a:rPr>
              <a:t>import { Card } from './Card';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latin typeface="Consolas"/>
              </a:rPr>
              <a:t>import { Button } from './Button';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latin typeface="Consolas"/>
              </a:rPr>
              <a:t>import { theme } from './theme';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 err="1">
                <a:latin typeface="Consolas"/>
              </a:rPr>
              <a:t>const</a:t>
            </a:r>
            <a:r>
              <a:rPr lang="en-US" sz="1400" dirty="0">
                <a:latin typeface="Consolas"/>
              </a:rPr>
              <a:t> DATA = [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latin typeface="Consolas"/>
              </a:rPr>
              <a:t>  { id:'1', title:'</a:t>
            </a:r>
            <a:r>
              <a:rPr lang="ru-RU" sz="1400" dirty="0">
                <a:latin typeface="Consolas"/>
              </a:rPr>
              <a:t>Товар </a:t>
            </a:r>
            <a:r>
              <a:rPr lang="en-US" sz="1400" dirty="0">
                <a:latin typeface="Consolas"/>
              </a:rPr>
              <a:t>A', price:'</a:t>
            </a:r>
            <a:r>
              <a:rPr lang="ru-RU" sz="1400" dirty="0">
                <a:latin typeface="Consolas"/>
              </a:rPr>
              <a:t>₸ 12 000' },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latin typeface="Consolas"/>
              </a:rPr>
              <a:t>  { </a:t>
            </a:r>
            <a:r>
              <a:rPr lang="en-US" sz="1400" dirty="0">
                <a:latin typeface="Consolas"/>
              </a:rPr>
              <a:t>id:'2', title:'</a:t>
            </a:r>
            <a:r>
              <a:rPr lang="ru-RU" sz="1400" dirty="0">
                <a:latin typeface="Consolas"/>
              </a:rPr>
              <a:t>Товар </a:t>
            </a:r>
            <a:r>
              <a:rPr lang="en-US" sz="1400" dirty="0">
                <a:latin typeface="Consolas"/>
              </a:rPr>
              <a:t>B', price:'</a:t>
            </a:r>
            <a:r>
              <a:rPr lang="ru-RU" sz="1400" dirty="0">
                <a:latin typeface="Consolas"/>
              </a:rPr>
              <a:t>₸ 18 500' },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latin typeface="Consolas"/>
              </a:rPr>
              <a:t>  { </a:t>
            </a:r>
            <a:r>
              <a:rPr lang="en-US" sz="1400" dirty="0">
                <a:latin typeface="Consolas"/>
              </a:rPr>
              <a:t>id:'3', title:'</a:t>
            </a:r>
            <a:r>
              <a:rPr lang="ru-RU" sz="1400" dirty="0">
                <a:latin typeface="Consolas"/>
              </a:rPr>
              <a:t>Товар </a:t>
            </a:r>
            <a:r>
              <a:rPr lang="en-US" sz="1400" dirty="0">
                <a:latin typeface="Consolas"/>
              </a:rPr>
              <a:t>C', price:'</a:t>
            </a:r>
            <a:r>
              <a:rPr lang="ru-RU" sz="1400" dirty="0">
                <a:latin typeface="Consolas"/>
              </a:rPr>
              <a:t>₸ 9 900' },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>
                <a:latin typeface="Consolas"/>
              </a:rPr>
              <a:t>];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en-US" sz="1400" dirty="0">
                <a:latin typeface="Consolas"/>
              </a:rPr>
              <a:t>export default function </a:t>
            </a:r>
            <a:r>
              <a:rPr lang="en-US" sz="1400" dirty="0" err="1">
                <a:latin typeface="Consolas"/>
              </a:rPr>
              <a:t>CatalogScreen</a:t>
            </a:r>
            <a:r>
              <a:rPr lang="en-US" sz="1400" dirty="0">
                <a:latin typeface="Consolas"/>
              </a:rPr>
              <a:t>(){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latin typeface="Consolas"/>
              </a:rPr>
              <a:t>  return (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latin typeface="Consolas"/>
              </a:rPr>
              <a:t>    &lt;</a:t>
            </a:r>
            <a:r>
              <a:rPr lang="en-US" sz="1400" dirty="0" err="1">
                <a:latin typeface="Consolas"/>
              </a:rPr>
              <a:t>FlatList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latin typeface="Consolas"/>
              </a:rPr>
              <a:t>      </a:t>
            </a:r>
            <a:r>
              <a:rPr lang="en-US" sz="1400" dirty="0" err="1">
                <a:latin typeface="Consolas"/>
              </a:rPr>
              <a:t>contentContainerStyle</a:t>
            </a:r>
            <a:r>
              <a:rPr lang="en-US" sz="1400" dirty="0">
                <a:latin typeface="Consolas"/>
              </a:rPr>
              <a:t>={{ padding: 16 }}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latin typeface="Consolas"/>
              </a:rPr>
              <a:t>      data={DATA}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latin typeface="Consolas"/>
              </a:rPr>
              <a:t>      </a:t>
            </a:r>
            <a:r>
              <a:rPr lang="en-US" sz="1400" dirty="0" err="1">
                <a:latin typeface="Consolas"/>
              </a:rPr>
              <a:t>keyExtractor</a:t>
            </a:r>
            <a:r>
              <a:rPr lang="en-US" sz="1400" dirty="0">
                <a:latin typeface="Consolas"/>
              </a:rPr>
              <a:t>={</a:t>
            </a:r>
            <a:r>
              <a:rPr lang="en-US" sz="1400" dirty="0" err="1">
                <a:latin typeface="Consolas"/>
              </a:rPr>
              <a:t>i</a:t>
            </a:r>
            <a:r>
              <a:rPr lang="en-US" sz="1400" dirty="0">
                <a:latin typeface="Consolas"/>
              </a:rPr>
              <a:t>=&gt;i.id}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latin typeface="Consolas"/>
              </a:rPr>
              <a:t>      </a:t>
            </a:r>
            <a:r>
              <a:rPr lang="en-US" sz="1400" dirty="0" err="1">
                <a:latin typeface="Consolas"/>
              </a:rPr>
              <a:t>renderItem</a:t>
            </a:r>
            <a:r>
              <a:rPr lang="en-US" sz="1400" dirty="0">
                <a:latin typeface="Consolas"/>
              </a:rPr>
              <a:t>={({item}) =&gt; (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latin typeface="Consolas"/>
              </a:rPr>
              <a:t>        &lt;Card title={</a:t>
            </a:r>
            <a:r>
              <a:rPr lang="en-US" sz="1400" dirty="0" err="1">
                <a:latin typeface="Consolas"/>
              </a:rPr>
              <a:t>item.title</a:t>
            </a:r>
            <a:r>
              <a:rPr lang="en-US" sz="1400" dirty="0">
                <a:latin typeface="Consolas"/>
              </a:rPr>
              <a:t>}&gt;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latin typeface="Consolas"/>
              </a:rPr>
              <a:t>          &lt;Text style={{ color: </a:t>
            </a:r>
            <a:r>
              <a:rPr lang="en-US" sz="1400" dirty="0" err="1">
                <a:latin typeface="Consolas"/>
              </a:rPr>
              <a:t>theme.colors.muted</a:t>
            </a:r>
            <a:r>
              <a:rPr lang="en-US" sz="1400" dirty="0">
                <a:latin typeface="Consolas"/>
              </a:rPr>
              <a:t>, </a:t>
            </a:r>
            <a:r>
              <a:rPr lang="en-US" sz="1400" dirty="0" err="1">
                <a:latin typeface="Consolas"/>
              </a:rPr>
              <a:t>marginBottom</a:t>
            </a:r>
            <a:r>
              <a:rPr lang="en-US" sz="1400" dirty="0">
                <a:latin typeface="Consolas"/>
              </a:rPr>
              <a:t>: 8 }}&gt;{</a:t>
            </a:r>
            <a:r>
              <a:rPr lang="en-US" sz="1400" dirty="0" err="1">
                <a:latin typeface="Consolas"/>
              </a:rPr>
              <a:t>item.price</a:t>
            </a:r>
            <a:r>
              <a:rPr lang="en-US" sz="1400" dirty="0">
                <a:latin typeface="Consolas"/>
              </a:rPr>
              <a:t>}&lt;/Text&gt;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latin typeface="Consolas"/>
              </a:rPr>
              <a:t>          &lt;Button title="</a:t>
            </a:r>
            <a:r>
              <a:rPr lang="ru-RU" sz="1400" dirty="0">
                <a:latin typeface="Consolas"/>
              </a:rPr>
              <a:t>В корзину" </a:t>
            </a:r>
            <a:r>
              <a:rPr lang="en-US" sz="1400" dirty="0" err="1">
                <a:latin typeface="Consolas"/>
              </a:rPr>
              <a:t>onPress</a:t>
            </a:r>
            <a:r>
              <a:rPr lang="en-US" sz="1400" dirty="0">
                <a:latin typeface="Consolas"/>
              </a:rPr>
              <a:t>={()=&gt;{}} /&gt;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latin typeface="Consolas"/>
              </a:rPr>
              <a:t>        &lt;/Card&gt;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latin typeface="Consolas"/>
              </a:rPr>
              <a:t>      )}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latin typeface="Consolas"/>
              </a:rPr>
              <a:t>      </a:t>
            </a:r>
            <a:r>
              <a:rPr lang="en-US" sz="1400" dirty="0" err="1">
                <a:latin typeface="Consolas"/>
              </a:rPr>
              <a:t>ItemSeparatorComponent</a:t>
            </a:r>
            <a:r>
              <a:rPr lang="en-US" sz="1400" dirty="0">
                <a:latin typeface="Consolas"/>
              </a:rPr>
              <a:t>={() =&gt; &lt;View style={{ height: 12 }} /&gt;}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latin typeface="Consolas"/>
              </a:rPr>
              <a:t>    /&gt;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latin typeface="Consolas"/>
              </a:rPr>
              <a:t>  );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 smtClean="0">
                <a:latin typeface="Consolas"/>
              </a:rPr>
              <a:t>}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7747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Чек‑лист качества </a:t>
            </a:r>
            <a:r>
              <a:rPr lang="en-US" dirty="0"/>
              <a:t>UI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Единая </a:t>
            </a:r>
            <a:r>
              <a:rPr lang="ru-RU" sz="2400" dirty="0"/>
              <a:t>шкала отступов (</a:t>
            </a:r>
            <a:r>
              <a:rPr lang="ru-RU" sz="2400" dirty="0" smtClean="0"/>
              <a:t>4/8/12/16/24)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Контраст </a:t>
            </a:r>
            <a:r>
              <a:rPr lang="ru-RU" sz="2400" dirty="0"/>
              <a:t>текста ≥ WCAG </a:t>
            </a:r>
            <a:r>
              <a:rPr lang="ru-RU" sz="2400" dirty="0" smtClean="0"/>
              <a:t>AA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err="1" smtClean="0"/>
              <a:t>Нажимабельные</a:t>
            </a:r>
            <a:r>
              <a:rPr lang="ru-RU" sz="2400" dirty="0" smtClean="0"/>
              <a:t> </a:t>
            </a:r>
            <a:r>
              <a:rPr lang="ru-RU" sz="2400" dirty="0"/>
              <a:t>области ≥ </a:t>
            </a:r>
            <a:r>
              <a:rPr lang="ru-RU" sz="2400" dirty="0" smtClean="0"/>
              <a:t>44dp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Состояния</a:t>
            </a:r>
            <a:r>
              <a:rPr lang="ru-RU" sz="2400" dirty="0"/>
              <a:t>: норм, нажатие, </a:t>
            </a:r>
            <a:r>
              <a:rPr lang="ru-RU" sz="2400" dirty="0" err="1" smtClean="0"/>
              <a:t>disabled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Переносы </a:t>
            </a:r>
            <a:r>
              <a:rPr lang="ru-RU" sz="2400" dirty="0"/>
              <a:t>текста и ограничения </a:t>
            </a:r>
            <a:r>
              <a:rPr lang="ru-RU" sz="2400" dirty="0" smtClean="0"/>
              <a:t>строк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Поддержка </a:t>
            </a:r>
            <a:r>
              <a:rPr lang="ru-RU" sz="2400" dirty="0"/>
              <a:t>тёмной </a:t>
            </a:r>
            <a:r>
              <a:rPr lang="ru-RU" sz="2400" dirty="0" smtClean="0"/>
              <a:t>темы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Тест </a:t>
            </a:r>
            <a:r>
              <a:rPr lang="ru-RU" sz="2400" dirty="0"/>
              <a:t>на разных размерах экранов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2080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Оформили </a:t>
            </a:r>
            <a:r>
              <a:rPr lang="ru-RU" sz="2400" dirty="0"/>
              <a:t>дизайн‑</a:t>
            </a:r>
            <a:r>
              <a:rPr lang="ru-RU" sz="2400" dirty="0" err="1"/>
              <a:t>токены</a:t>
            </a:r>
            <a:r>
              <a:rPr lang="ru-RU" sz="2400" dirty="0"/>
              <a:t> и базовые </a:t>
            </a:r>
            <a:r>
              <a:rPr lang="ru-RU" sz="2400" dirty="0" smtClean="0"/>
              <a:t>компоненты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Реализовали </a:t>
            </a:r>
            <a:r>
              <a:rPr lang="ru-RU" sz="2400" dirty="0"/>
              <a:t>тёмную </a:t>
            </a:r>
            <a:r>
              <a:rPr lang="ru-RU" sz="2400" dirty="0" smtClean="0"/>
              <a:t>тему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Собрали </a:t>
            </a:r>
            <a:r>
              <a:rPr lang="ru-RU" sz="2400" dirty="0"/>
              <a:t>экран каталога</a:t>
            </a:r>
            <a:br>
              <a:rPr lang="ru-RU" sz="2400" dirty="0"/>
            </a:b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179388" indent="0">
              <a:buNone/>
            </a:pPr>
            <a:r>
              <a:rPr lang="ru-RU" sz="2400" b="1" dirty="0" smtClean="0"/>
              <a:t>Домашнее </a:t>
            </a:r>
            <a:r>
              <a:rPr lang="ru-RU" sz="2400" b="1" dirty="0"/>
              <a:t>задание</a:t>
            </a:r>
            <a:r>
              <a:rPr lang="ru-RU" sz="2400" dirty="0"/>
              <a:t>: вынести </a:t>
            </a:r>
            <a:r>
              <a:rPr lang="ru-RU" sz="2400" dirty="0" err="1"/>
              <a:t>токены</a:t>
            </a:r>
            <a:r>
              <a:rPr lang="ru-RU" sz="2400" dirty="0"/>
              <a:t> в отдельный пакет и подключить иконки.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9283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277813">
              <a:buFont typeface="+mj-lt"/>
              <a:buAutoNum type="arabicPeriod"/>
            </a:pPr>
            <a:r>
              <a:rPr lang="ru-RU" dirty="0" smtClean="0"/>
              <a:t>Базовые </a:t>
            </a:r>
            <a:r>
              <a:rPr lang="ru-RU" dirty="0"/>
              <a:t>стили и сетка (</a:t>
            </a:r>
            <a:r>
              <a:rPr lang="ru-RU" dirty="0" err="1"/>
              <a:t>Flexbox</a:t>
            </a:r>
            <a:r>
              <a:rPr lang="ru-RU" dirty="0"/>
              <a:t>, </a:t>
            </a:r>
            <a:r>
              <a:rPr lang="ru-RU" dirty="0" smtClean="0"/>
              <a:t>отступы)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 smtClean="0"/>
              <a:t>Цвета </a:t>
            </a:r>
            <a:r>
              <a:rPr lang="ru-RU" dirty="0"/>
              <a:t>и </a:t>
            </a:r>
            <a:r>
              <a:rPr lang="ru-RU" dirty="0" err="1" smtClean="0"/>
              <a:t>типографика</a:t>
            </a:r>
            <a:endParaRPr lang="ru-RU" dirty="0" smtClean="0"/>
          </a:p>
          <a:p>
            <a:pPr marL="457200" indent="-277813">
              <a:buFont typeface="+mj-lt"/>
              <a:buAutoNum type="arabicPeriod"/>
            </a:pPr>
            <a:r>
              <a:rPr lang="ru-RU" dirty="0" smtClean="0"/>
              <a:t>Создание дизайн‑</a:t>
            </a:r>
            <a:r>
              <a:rPr lang="ru-RU" dirty="0" err="1" smtClean="0"/>
              <a:t>токенов</a:t>
            </a:r>
            <a:endParaRPr lang="ru-RU" dirty="0" smtClean="0"/>
          </a:p>
          <a:p>
            <a:pPr marL="457200" indent="-277813">
              <a:buFont typeface="+mj-lt"/>
              <a:buAutoNum type="arabicPeriod"/>
            </a:pPr>
            <a:r>
              <a:rPr lang="ru-RU" dirty="0" err="1" smtClean="0"/>
              <a:t>Переиспользуемые</a:t>
            </a:r>
            <a:r>
              <a:rPr lang="ru-RU" dirty="0" smtClean="0"/>
              <a:t> UI‑компоненты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 smtClean="0"/>
              <a:t>Тёмная </a:t>
            </a:r>
            <a:r>
              <a:rPr lang="ru-RU" dirty="0"/>
              <a:t>тема и переключение </a:t>
            </a:r>
            <a:r>
              <a:rPr lang="ru-RU" dirty="0" smtClean="0"/>
              <a:t>тем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 smtClean="0"/>
              <a:t>Иконки </a:t>
            </a:r>
            <a:r>
              <a:rPr lang="ru-RU" dirty="0"/>
              <a:t>и </a:t>
            </a:r>
            <a:r>
              <a:rPr lang="ru-RU" dirty="0" smtClean="0"/>
              <a:t>изображения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 smtClean="0"/>
              <a:t>Практика</a:t>
            </a:r>
            <a:r>
              <a:rPr lang="ru-RU" dirty="0"/>
              <a:t>: экран «Каталог»</a:t>
            </a:r>
          </a:p>
          <a:p>
            <a:pPr marL="179387" indent="0">
              <a:buNone/>
            </a:pPr>
            <a:r>
              <a:rPr lang="ru-RU" b="1" dirty="0" smtClean="0"/>
              <a:t>Цель </a:t>
            </a:r>
            <a:r>
              <a:rPr lang="ru-RU" b="1" dirty="0"/>
              <a:t>лекции:</a:t>
            </a:r>
            <a:r>
              <a:rPr lang="ru-RU" dirty="0"/>
              <a:t> </a:t>
            </a:r>
            <a:r>
              <a:rPr lang="ru-RU" dirty="0" smtClean="0"/>
              <a:t>освоить </a:t>
            </a:r>
            <a:r>
              <a:rPr lang="ru-RU" dirty="0"/>
              <a:t>базовые принципы визуального оформления: цвета, </a:t>
            </a:r>
            <a:r>
              <a:rPr lang="ru-RU" dirty="0" err="1"/>
              <a:t>типографика</a:t>
            </a:r>
            <a:r>
              <a:rPr lang="ru-RU" dirty="0"/>
              <a:t>, сетка, отступы, темы.</a:t>
            </a:r>
            <a:br>
              <a:rPr lang="ru-RU" dirty="0"/>
            </a:br>
            <a:r>
              <a:rPr lang="ru-RU" b="1" dirty="0"/>
              <a:t>Итог: </a:t>
            </a:r>
            <a:r>
              <a:rPr lang="ru-RU" dirty="0"/>
              <a:t>создадим небольшую дизайн‑систему (цвета/шрифты), </a:t>
            </a:r>
            <a:r>
              <a:rPr lang="ru-RU" dirty="0" err="1"/>
              <a:t>переиспользуемые</a:t>
            </a:r>
            <a:r>
              <a:rPr lang="ru-RU" dirty="0"/>
              <a:t> компоненты (</a:t>
            </a:r>
            <a:r>
              <a:rPr lang="ru-RU" dirty="0" err="1"/>
              <a:t>Button</a:t>
            </a:r>
            <a:r>
              <a:rPr lang="ru-RU" dirty="0"/>
              <a:t>, </a:t>
            </a:r>
            <a:r>
              <a:rPr lang="ru-RU" dirty="0" err="1"/>
              <a:t>Card</a:t>
            </a:r>
            <a:r>
              <a:rPr lang="ru-RU" dirty="0"/>
              <a:t>) и подключим тёмную тему.</a:t>
            </a:r>
          </a:p>
          <a:p>
            <a:pPr marL="179387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09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StyleSheet</a:t>
            </a:r>
            <a:r>
              <a:rPr lang="en-US" dirty="0"/>
              <a:t> </a:t>
            </a:r>
            <a:r>
              <a:rPr lang="ru-RU" dirty="0"/>
              <a:t>и базовые принципы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Стили описываем объектами JS через </a:t>
            </a:r>
            <a:r>
              <a:rPr lang="ru-RU" sz="2400" dirty="0" err="1" smtClean="0"/>
              <a:t>StyleSheet.create</a:t>
            </a:r>
            <a:endParaRPr lang="ru-RU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Единица измерения — </a:t>
            </a:r>
            <a:r>
              <a:rPr lang="ru-RU" sz="2400" dirty="0" err="1" smtClean="0"/>
              <a:t>плотностно</a:t>
            </a:r>
            <a:r>
              <a:rPr lang="ru-RU" sz="2400" dirty="0" smtClean="0"/>
              <a:t>‑независимые пиксели (</a:t>
            </a:r>
            <a:r>
              <a:rPr lang="ru-RU" sz="2400" dirty="0" err="1" smtClean="0"/>
              <a:t>dp</a:t>
            </a:r>
            <a:r>
              <a:rPr lang="ru-RU" sz="2400" dirty="0" smtClean="0"/>
              <a:t>)</a:t>
            </a:r>
            <a:endParaRPr lang="ru-RU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Используем </a:t>
            </a:r>
            <a:r>
              <a:rPr lang="ru-RU" sz="2400" dirty="0" err="1" smtClean="0"/>
              <a:t>Flexbox</a:t>
            </a:r>
            <a:r>
              <a:rPr lang="ru-RU" sz="2400" dirty="0" smtClean="0"/>
              <a:t> для компоновки</a:t>
            </a:r>
            <a:endParaRPr lang="ru-RU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Отступы/размеры держим консистентными (шкала 4/8/12/16/24)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7862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Пример: контейнер и сетка (</a:t>
            </a:r>
            <a:r>
              <a:rPr lang="ru-RU" dirty="0" err="1"/>
              <a:t>Flexbox</a:t>
            </a:r>
            <a:r>
              <a:rPr lang="ru-RU" dirty="0"/>
              <a:t>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98640" y="1779687"/>
            <a:ext cx="10578027" cy="5078313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latin typeface="Consolas"/>
              </a:rPr>
              <a:t>import React from 'react';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import { View, Text, </a:t>
            </a:r>
            <a:r>
              <a:rPr lang="en-US" dirty="0" err="1">
                <a:latin typeface="Consolas"/>
              </a:rPr>
              <a:t>StyleSheet</a:t>
            </a:r>
            <a:r>
              <a:rPr lang="en-US" dirty="0">
                <a:latin typeface="Consolas"/>
              </a:rPr>
              <a:t> } from 'react-native';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export default function </a:t>
            </a:r>
            <a:r>
              <a:rPr lang="en-US" dirty="0" err="1">
                <a:latin typeface="Consolas"/>
              </a:rPr>
              <a:t>GridDemo</a:t>
            </a:r>
            <a:r>
              <a:rPr lang="en-US" dirty="0">
                <a:latin typeface="Consolas"/>
              </a:rPr>
              <a:t>() {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return (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&lt;View style={</a:t>
            </a:r>
            <a:r>
              <a:rPr lang="en-US" dirty="0" err="1">
                <a:latin typeface="Consolas"/>
              </a:rPr>
              <a:t>styles.container</a:t>
            </a:r>
            <a:r>
              <a:rPr lang="en-US" dirty="0">
                <a:latin typeface="Consolas"/>
              </a:rPr>
              <a:t>}&gt;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  &lt;View style={</a:t>
            </a:r>
            <a:r>
              <a:rPr lang="en-US" dirty="0" err="1">
                <a:latin typeface="Consolas"/>
              </a:rPr>
              <a:t>styles.card</a:t>
            </a:r>
            <a:r>
              <a:rPr lang="en-US" dirty="0">
                <a:latin typeface="Consolas"/>
              </a:rPr>
              <a:t>}&gt;&lt;Text&gt;</a:t>
            </a:r>
            <a:r>
              <a:rPr lang="ru-RU" dirty="0">
                <a:latin typeface="Consolas"/>
              </a:rPr>
              <a:t>А&lt;/</a:t>
            </a:r>
            <a:r>
              <a:rPr lang="en-US" dirty="0">
                <a:latin typeface="Consolas"/>
              </a:rPr>
              <a:t>Text&gt;&lt;/View&gt;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  &lt;View style={</a:t>
            </a:r>
            <a:r>
              <a:rPr lang="en-US" dirty="0" err="1">
                <a:latin typeface="Consolas"/>
              </a:rPr>
              <a:t>styles.card</a:t>
            </a:r>
            <a:r>
              <a:rPr lang="en-US" dirty="0">
                <a:latin typeface="Consolas"/>
              </a:rPr>
              <a:t>}&gt;&lt;Text&gt;</a:t>
            </a:r>
            <a:r>
              <a:rPr lang="ru-RU" dirty="0">
                <a:latin typeface="Consolas"/>
              </a:rPr>
              <a:t>Б&lt;/</a:t>
            </a:r>
            <a:r>
              <a:rPr lang="en-US" dirty="0">
                <a:latin typeface="Consolas"/>
              </a:rPr>
              <a:t>Text&gt;&lt;/View&gt;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  &lt;View style={</a:t>
            </a:r>
            <a:r>
              <a:rPr lang="en-US" dirty="0" err="1">
                <a:latin typeface="Consolas"/>
              </a:rPr>
              <a:t>styles.card</a:t>
            </a:r>
            <a:r>
              <a:rPr lang="en-US" dirty="0">
                <a:latin typeface="Consolas"/>
              </a:rPr>
              <a:t>}&gt;&lt;Text&gt;</a:t>
            </a:r>
            <a:r>
              <a:rPr lang="ru-RU" dirty="0">
                <a:latin typeface="Consolas"/>
              </a:rPr>
              <a:t>В&lt;/</a:t>
            </a:r>
            <a:r>
              <a:rPr lang="en-US" dirty="0">
                <a:latin typeface="Consolas"/>
              </a:rPr>
              <a:t>Text&gt;&lt;/View&gt;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&lt;/View&gt;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);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}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>
                <a:latin typeface="Consolas"/>
              </a:rPr>
              <a:t>const</a:t>
            </a:r>
            <a:r>
              <a:rPr lang="en-US" dirty="0">
                <a:latin typeface="Consolas"/>
              </a:rPr>
              <a:t> styles = </a:t>
            </a:r>
            <a:r>
              <a:rPr lang="en-US" dirty="0" err="1">
                <a:latin typeface="Consolas"/>
              </a:rPr>
              <a:t>StyleSheet.create</a:t>
            </a:r>
            <a:r>
              <a:rPr lang="en-US" dirty="0">
                <a:latin typeface="Consolas"/>
              </a:rPr>
              <a:t>({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container: { </a:t>
            </a:r>
            <a:r>
              <a:rPr lang="en-US" dirty="0" err="1">
                <a:latin typeface="Consolas"/>
              </a:rPr>
              <a:t>flexDirection</a:t>
            </a:r>
            <a:r>
              <a:rPr lang="en-US" dirty="0">
                <a:latin typeface="Consolas"/>
              </a:rPr>
              <a:t>: 'row', gap: 12, padding: 16 },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card: { flex: 1, height: 80, </a:t>
            </a:r>
            <a:r>
              <a:rPr lang="en-US" dirty="0" err="1">
                <a:latin typeface="Consolas"/>
              </a:rPr>
              <a:t>backgroundColor</a:t>
            </a:r>
            <a:r>
              <a:rPr lang="en-US" dirty="0">
                <a:latin typeface="Consolas"/>
              </a:rPr>
              <a:t>: '#F2F4F7', </a:t>
            </a:r>
            <a:r>
              <a:rPr lang="en-US" dirty="0" err="1">
                <a:latin typeface="Consolas"/>
              </a:rPr>
              <a:t>borderRadius</a:t>
            </a:r>
            <a:r>
              <a:rPr lang="en-US" dirty="0">
                <a:latin typeface="Consolas"/>
              </a:rPr>
              <a:t>: 12,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      </a:t>
            </a:r>
            <a:r>
              <a:rPr lang="en-US" dirty="0" err="1">
                <a:latin typeface="Consolas"/>
              </a:rPr>
              <a:t>alignItems</a:t>
            </a:r>
            <a:r>
              <a:rPr lang="en-US" dirty="0">
                <a:latin typeface="Consolas"/>
              </a:rPr>
              <a:t>: 'center', </a:t>
            </a:r>
            <a:r>
              <a:rPr lang="en-US" dirty="0" err="1">
                <a:latin typeface="Consolas"/>
              </a:rPr>
              <a:t>justifyContent</a:t>
            </a:r>
            <a:r>
              <a:rPr lang="en-US" dirty="0">
                <a:latin typeface="Consolas"/>
              </a:rPr>
              <a:t>: 'center' },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});</a:t>
            </a:r>
            <a:endParaRPr lang="ru-RU" dirty="0">
              <a:solidFill>
                <a:srgbClr val="CC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79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Дизайн‑</a:t>
            </a:r>
            <a:r>
              <a:rPr lang="ru-RU" dirty="0" err="1"/>
              <a:t>токены</a:t>
            </a:r>
            <a:r>
              <a:rPr lang="ru-RU" dirty="0"/>
              <a:t> (</a:t>
            </a:r>
            <a:r>
              <a:rPr lang="en-US" dirty="0"/>
              <a:t>colors, spacing, radius)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98640" y="1779687"/>
            <a:ext cx="10578027" cy="2585323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latin typeface="Consolas"/>
              </a:rPr>
              <a:t>export </a:t>
            </a:r>
            <a:r>
              <a:rPr lang="en-US" dirty="0" err="1">
                <a:latin typeface="Consolas"/>
              </a:rPr>
              <a:t>const</a:t>
            </a:r>
            <a:r>
              <a:rPr lang="en-US" dirty="0">
                <a:latin typeface="Consolas"/>
              </a:rPr>
              <a:t> theme = {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colors: {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</a:t>
            </a:r>
            <a:r>
              <a:rPr lang="en-US" dirty="0" err="1">
                <a:latin typeface="Consolas"/>
              </a:rPr>
              <a:t>bg</a:t>
            </a:r>
            <a:r>
              <a:rPr lang="en-US" dirty="0">
                <a:latin typeface="Consolas"/>
              </a:rPr>
              <a:t>: '#FFFFFF', text: '#0B1221', primary: '#1E88E5', </a:t>
            </a:r>
            <a:r>
              <a:rPr lang="en-US" dirty="0" err="1">
                <a:latin typeface="Consolas"/>
              </a:rPr>
              <a:t>primaryText</a:t>
            </a:r>
            <a:r>
              <a:rPr lang="en-US" dirty="0">
                <a:latin typeface="Consolas"/>
              </a:rPr>
              <a:t>: '#FFFFFF',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muted: '#667085', surface: '#F2F4F7', border: '#E4E7EC'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},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spacing: { </a:t>
            </a:r>
            <a:r>
              <a:rPr lang="en-US" dirty="0" err="1">
                <a:latin typeface="Consolas"/>
              </a:rPr>
              <a:t>xs</a:t>
            </a:r>
            <a:r>
              <a:rPr lang="en-US" dirty="0">
                <a:latin typeface="Consolas"/>
              </a:rPr>
              <a:t>: 4, </a:t>
            </a:r>
            <a:r>
              <a:rPr lang="en-US" dirty="0" err="1">
                <a:latin typeface="Consolas"/>
              </a:rPr>
              <a:t>sm</a:t>
            </a:r>
            <a:r>
              <a:rPr lang="en-US" dirty="0">
                <a:latin typeface="Consolas"/>
              </a:rPr>
              <a:t>: 8, md: 12, </a:t>
            </a:r>
            <a:r>
              <a:rPr lang="en-US" dirty="0" err="1">
                <a:latin typeface="Consolas"/>
              </a:rPr>
              <a:t>lg</a:t>
            </a:r>
            <a:r>
              <a:rPr lang="en-US" dirty="0">
                <a:latin typeface="Consolas"/>
              </a:rPr>
              <a:t>: 16, xl: 24 },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radius: { </a:t>
            </a:r>
            <a:r>
              <a:rPr lang="en-US" dirty="0" err="1">
                <a:latin typeface="Consolas"/>
              </a:rPr>
              <a:t>sm</a:t>
            </a:r>
            <a:r>
              <a:rPr lang="en-US" dirty="0">
                <a:latin typeface="Consolas"/>
              </a:rPr>
              <a:t>: 8, md: 12, </a:t>
            </a:r>
            <a:r>
              <a:rPr lang="en-US" dirty="0" err="1">
                <a:latin typeface="Consolas"/>
              </a:rPr>
              <a:t>lg</a:t>
            </a:r>
            <a:r>
              <a:rPr lang="en-US" dirty="0">
                <a:latin typeface="Consolas"/>
              </a:rPr>
              <a:t>: 20 },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font: { regular: 'System', bold: 'System' }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};</a:t>
            </a:r>
            <a:endParaRPr lang="en-US" dirty="0"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27354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Типографика</a:t>
            </a:r>
            <a:r>
              <a:rPr lang="ru-RU" dirty="0"/>
              <a:t> (заголовки и текст)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98640" y="1779687"/>
            <a:ext cx="10578027" cy="23083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latin typeface="Consolas"/>
              </a:rPr>
              <a:t>import { </a:t>
            </a:r>
            <a:r>
              <a:rPr lang="en-US" dirty="0" err="1">
                <a:latin typeface="Consolas"/>
              </a:rPr>
              <a:t>StyleSheet</a:t>
            </a:r>
            <a:r>
              <a:rPr lang="en-US" dirty="0">
                <a:latin typeface="Consolas"/>
              </a:rPr>
              <a:t> } from 'react-native';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import { theme } from './theme';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export </a:t>
            </a:r>
            <a:r>
              <a:rPr lang="en-US" dirty="0" err="1">
                <a:latin typeface="Consolas"/>
              </a:rPr>
              <a:t>const</a:t>
            </a:r>
            <a:r>
              <a:rPr lang="en-US" dirty="0">
                <a:latin typeface="Consolas"/>
              </a:rPr>
              <a:t> text = </a:t>
            </a:r>
            <a:r>
              <a:rPr lang="en-US" dirty="0" err="1">
                <a:latin typeface="Consolas"/>
              </a:rPr>
              <a:t>StyleSheet.create</a:t>
            </a:r>
            <a:r>
              <a:rPr lang="en-US" dirty="0">
                <a:latin typeface="Consolas"/>
              </a:rPr>
              <a:t>({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h1: { </a:t>
            </a:r>
            <a:r>
              <a:rPr lang="en-US" dirty="0" err="1">
                <a:latin typeface="Consolas"/>
              </a:rPr>
              <a:t>fontSize</a:t>
            </a:r>
            <a:r>
              <a:rPr lang="en-US" dirty="0">
                <a:latin typeface="Consolas"/>
              </a:rPr>
              <a:t>: 28, </a:t>
            </a:r>
            <a:r>
              <a:rPr lang="en-US" dirty="0" err="1">
                <a:latin typeface="Consolas"/>
              </a:rPr>
              <a:t>fontWeight</a:t>
            </a:r>
            <a:r>
              <a:rPr lang="en-US" dirty="0">
                <a:latin typeface="Consolas"/>
              </a:rPr>
              <a:t>: '700', color: </a:t>
            </a:r>
            <a:r>
              <a:rPr lang="en-US" dirty="0" err="1">
                <a:latin typeface="Consolas"/>
              </a:rPr>
              <a:t>theme.colors.text</a:t>
            </a:r>
            <a:r>
              <a:rPr lang="en-US" dirty="0">
                <a:latin typeface="Consolas"/>
              </a:rPr>
              <a:t> },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h2: { </a:t>
            </a:r>
            <a:r>
              <a:rPr lang="en-US" dirty="0" err="1">
                <a:latin typeface="Consolas"/>
              </a:rPr>
              <a:t>fontSize</a:t>
            </a:r>
            <a:r>
              <a:rPr lang="en-US" dirty="0">
                <a:latin typeface="Consolas"/>
              </a:rPr>
              <a:t>: 22, </a:t>
            </a:r>
            <a:r>
              <a:rPr lang="en-US" dirty="0" err="1">
                <a:latin typeface="Consolas"/>
              </a:rPr>
              <a:t>fontWeight</a:t>
            </a:r>
            <a:r>
              <a:rPr lang="en-US" dirty="0">
                <a:latin typeface="Consolas"/>
              </a:rPr>
              <a:t>: '700', color: </a:t>
            </a:r>
            <a:r>
              <a:rPr lang="en-US" dirty="0" err="1">
                <a:latin typeface="Consolas"/>
              </a:rPr>
              <a:t>theme.colors.text</a:t>
            </a:r>
            <a:r>
              <a:rPr lang="en-US" dirty="0">
                <a:latin typeface="Consolas"/>
              </a:rPr>
              <a:t> },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p:  { </a:t>
            </a:r>
            <a:r>
              <a:rPr lang="en-US" dirty="0" err="1">
                <a:latin typeface="Consolas"/>
              </a:rPr>
              <a:t>fontSize</a:t>
            </a:r>
            <a:r>
              <a:rPr lang="en-US" dirty="0">
                <a:latin typeface="Consolas"/>
              </a:rPr>
              <a:t>: 16, color: </a:t>
            </a:r>
            <a:r>
              <a:rPr lang="en-US" dirty="0" err="1">
                <a:latin typeface="Consolas"/>
              </a:rPr>
              <a:t>theme.colors.muted</a:t>
            </a:r>
            <a:r>
              <a:rPr lang="en-US" dirty="0">
                <a:latin typeface="Consolas"/>
              </a:rPr>
              <a:t>, </a:t>
            </a:r>
            <a:r>
              <a:rPr lang="en-US" dirty="0" err="1">
                <a:latin typeface="Consolas"/>
              </a:rPr>
              <a:t>lineHeight</a:t>
            </a:r>
            <a:r>
              <a:rPr lang="en-US" dirty="0">
                <a:latin typeface="Consolas"/>
              </a:rPr>
              <a:t>: 22 },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});</a:t>
            </a:r>
            <a:endParaRPr lang="en-US" dirty="0"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219584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6942" y="241160"/>
            <a:ext cx="10058400" cy="782767"/>
          </a:xfrm>
        </p:spPr>
        <p:txBody>
          <a:bodyPr/>
          <a:lstStyle/>
          <a:p>
            <a:r>
              <a:rPr lang="ru-RU" dirty="0" err="1"/>
              <a:t>Переиспользуемая</a:t>
            </a:r>
            <a:r>
              <a:rPr lang="ru-RU" dirty="0"/>
              <a:t> кнопка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43579" y="1225689"/>
            <a:ext cx="11063234" cy="5632311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latin typeface="Consolas"/>
              </a:rPr>
              <a:t>import React from 'react';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import { </a:t>
            </a:r>
            <a:r>
              <a:rPr lang="en-US" dirty="0" err="1">
                <a:latin typeface="Consolas"/>
              </a:rPr>
              <a:t>Pressable</a:t>
            </a:r>
            <a:r>
              <a:rPr lang="en-US" dirty="0">
                <a:latin typeface="Consolas"/>
              </a:rPr>
              <a:t>, Text, </a:t>
            </a:r>
            <a:r>
              <a:rPr lang="en-US" dirty="0" err="1">
                <a:latin typeface="Consolas"/>
              </a:rPr>
              <a:t>StyleSheet</a:t>
            </a:r>
            <a:r>
              <a:rPr lang="en-US" dirty="0">
                <a:latin typeface="Consolas"/>
              </a:rPr>
              <a:t> } from 'react-native';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import { theme } from './theme';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export function Button({ title, </a:t>
            </a:r>
            <a:r>
              <a:rPr lang="en-US" dirty="0" err="1">
                <a:latin typeface="Consolas"/>
              </a:rPr>
              <a:t>onPress</a:t>
            </a:r>
            <a:r>
              <a:rPr lang="en-US" dirty="0">
                <a:latin typeface="Consolas"/>
              </a:rPr>
              <a:t>, variant='primary' }) {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return (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&lt;</a:t>
            </a:r>
            <a:r>
              <a:rPr lang="en-US" dirty="0" err="1">
                <a:latin typeface="Consolas"/>
              </a:rPr>
              <a:t>Pressable</a:t>
            </a:r>
            <a:r>
              <a:rPr lang="en-US" dirty="0">
                <a:latin typeface="Consolas"/>
              </a:rPr>
              <a:t> </a:t>
            </a:r>
            <a:r>
              <a:rPr lang="en-US" dirty="0" err="1">
                <a:latin typeface="Consolas"/>
              </a:rPr>
              <a:t>onPress</a:t>
            </a:r>
            <a:r>
              <a:rPr lang="en-US" dirty="0">
                <a:latin typeface="Consolas"/>
              </a:rPr>
              <a:t>={</a:t>
            </a:r>
            <a:r>
              <a:rPr lang="en-US" dirty="0" err="1">
                <a:latin typeface="Consolas"/>
              </a:rPr>
              <a:t>onPress</a:t>
            </a:r>
            <a:r>
              <a:rPr lang="en-US" dirty="0">
                <a:latin typeface="Consolas"/>
              </a:rPr>
              <a:t>} style={[</a:t>
            </a:r>
            <a:r>
              <a:rPr lang="en-US" dirty="0" err="1">
                <a:latin typeface="Consolas"/>
              </a:rPr>
              <a:t>styles.base</a:t>
            </a:r>
            <a:r>
              <a:rPr lang="en-US" dirty="0">
                <a:latin typeface="Consolas"/>
              </a:rPr>
              <a:t>, variant==='secondary' &amp;&amp; </a:t>
            </a:r>
            <a:r>
              <a:rPr lang="en-US" dirty="0" err="1">
                <a:latin typeface="Consolas"/>
              </a:rPr>
              <a:t>styles.secondary</a:t>
            </a:r>
            <a:r>
              <a:rPr lang="en-US" dirty="0">
                <a:latin typeface="Consolas"/>
              </a:rPr>
              <a:t>]}&gt;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  &lt;Text style={</a:t>
            </a:r>
            <a:r>
              <a:rPr lang="en-US" dirty="0" err="1">
                <a:latin typeface="Consolas"/>
              </a:rPr>
              <a:t>styles.label</a:t>
            </a:r>
            <a:r>
              <a:rPr lang="en-US" dirty="0">
                <a:latin typeface="Consolas"/>
              </a:rPr>
              <a:t>}&gt;{title}&lt;/Text&gt;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&lt;/</a:t>
            </a:r>
            <a:r>
              <a:rPr lang="en-US" dirty="0" err="1">
                <a:latin typeface="Consolas"/>
              </a:rPr>
              <a:t>Pressable</a:t>
            </a:r>
            <a:r>
              <a:rPr lang="en-US" dirty="0">
                <a:latin typeface="Consolas"/>
              </a:rPr>
              <a:t>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);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}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>
                <a:latin typeface="Consolas"/>
              </a:rPr>
              <a:t>const</a:t>
            </a:r>
            <a:r>
              <a:rPr lang="en-US" dirty="0">
                <a:latin typeface="Consolas"/>
              </a:rPr>
              <a:t> styles = </a:t>
            </a:r>
            <a:r>
              <a:rPr lang="en-US" dirty="0" err="1">
                <a:latin typeface="Consolas"/>
              </a:rPr>
              <a:t>StyleSheet.create</a:t>
            </a:r>
            <a:r>
              <a:rPr lang="en-US" dirty="0">
                <a:latin typeface="Consolas"/>
              </a:rPr>
              <a:t>({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base: { </a:t>
            </a:r>
            <a:r>
              <a:rPr lang="en-US" dirty="0" err="1">
                <a:latin typeface="Consolas"/>
              </a:rPr>
              <a:t>backgroundColor</a:t>
            </a:r>
            <a:r>
              <a:rPr lang="en-US" dirty="0">
                <a:latin typeface="Consolas"/>
              </a:rPr>
              <a:t>: </a:t>
            </a:r>
            <a:r>
              <a:rPr lang="en-US" dirty="0" err="1">
                <a:latin typeface="Consolas"/>
              </a:rPr>
              <a:t>theme.colors.primary</a:t>
            </a:r>
            <a:r>
              <a:rPr lang="en-US" dirty="0">
                <a:latin typeface="Consolas"/>
              </a:rPr>
              <a:t>, </a:t>
            </a:r>
            <a:r>
              <a:rPr lang="en-US" dirty="0" err="1">
                <a:latin typeface="Consolas"/>
              </a:rPr>
              <a:t>paddingVertical</a:t>
            </a:r>
            <a:r>
              <a:rPr lang="en-US" dirty="0">
                <a:latin typeface="Consolas"/>
              </a:rPr>
              <a:t>: 12, </a:t>
            </a:r>
            <a:r>
              <a:rPr lang="en-US" dirty="0" err="1">
                <a:latin typeface="Consolas"/>
              </a:rPr>
              <a:t>paddingHorizontal</a:t>
            </a:r>
            <a:r>
              <a:rPr lang="en-US" dirty="0">
                <a:latin typeface="Consolas"/>
              </a:rPr>
              <a:t>: 16,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      </a:t>
            </a:r>
            <a:r>
              <a:rPr lang="en-US" dirty="0" err="1">
                <a:latin typeface="Consolas"/>
              </a:rPr>
              <a:t>borderRadius</a:t>
            </a:r>
            <a:r>
              <a:rPr lang="en-US" dirty="0">
                <a:latin typeface="Consolas"/>
              </a:rPr>
              <a:t>: theme.radius.md, </a:t>
            </a:r>
            <a:r>
              <a:rPr lang="en-US" dirty="0" err="1">
                <a:latin typeface="Consolas"/>
              </a:rPr>
              <a:t>alignItems</a:t>
            </a:r>
            <a:r>
              <a:rPr lang="en-US" dirty="0">
                <a:latin typeface="Consolas"/>
              </a:rPr>
              <a:t>: 'center' },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secondary: { </a:t>
            </a:r>
            <a:r>
              <a:rPr lang="en-US" dirty="0" err="1">
                <a:latin typeface="Consolas"/>
              </a:rPr>
              <a:t>backgroundColor</a:t>
            </a:r>
            <a:r>
              <a:rPr lang="en-US" dirty="0">
                <a:latin typeface="Consolas"/>
              </a:rPr>
              <a:t>: </a:t>
            </a:r>
            <a:r>
              <a:rPr lang="en-US" dirty="0" err="1">
                <a:latin typeface="Consolas"/>
              </a:rPr>
              <a:t>theme.colors.surface</a:t>
            </a:r>
            <a:r>
              <a:rPr lang="en-US" dirty="0">
                <a:latin typeface="Consolas"/>
              </a:rPr>
              <a:t> },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label: { color: </a:t>
            </a:r>
            <a:r>
              <a:rPr lang="en-US" dirty="0" err="1">
                <a:latin typeface="Consolas"/>
              </a:rPr>
              <a:t>theme.colors.primaryText</a:t>
            </a:r>
            <a:r>
              <a:rPr lang="en-US" dirty="0">
                <a:latin typeface="Consolas"/>
              </a:rPr>
              <a:t>, </a:t>
            </a:r>
            <a:r>
              <a:rPr lang="en-US" dirty="0" err="1">
                <a:latin typeface="Consolas"/>
              </a:rPr>
              <a:t>fontWeight</a:t>
            </a:r>
            <a:r>
              <a:rPr lang="en-US" dirty="0">
                <a:latin typeface="Consolas"/>
              </a:rPr>
              <a:t>: '600' },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});</a:t>
            </a:r>
            <a:endParaRPr lang="en-US" dirty="0"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1709249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6942" y="241160"/>
            <a:ext cx="10058400" cy="782767"/>
          </a:xfrm>
        </p:spPr>
        <p:txBody>
          <a:bodyPr/>
          <a:lstStyle/>
          <a:p>
            <a:r>
              <a:rPr lang="ru-RU" dirty="0"/>
              <a:t>Карточка (</a:t>
            </a:r>
            <a:r>
              <a:rPr lang="en-US" dirty="0"/>
              <a:t>Card)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33530" y="1023927"/>
            <a:ext cx="11063234" cy="5909310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latin typeface="Consolas"/>
              </a:rPr>
              <a:t>import React from 'react';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import { View, Text, </a:t>
            </a:r>
            <a:r>
              <a:rPr lang="en-US" dirty="0" err="1">
                <a:latin typeface="Consolas"/>
              </a:rPr>
              <a:t>StyleSheet</a:t>
            </a:r>
            <a:r>
              <a:rPr lang="en-US" dirty="0">
                <a:latin typeface="Consolas"/>
              </a:rPr>
              <a:t> } from 'react-native';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import { theme } from './theme';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export function Card({ title, children }) {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return (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&lt;View style={</a:t>
            </a:r>
            <a:r>
              <a:rPr lang="en-US" dirty="0" err="1">
                <a:latin typeface="Consolas"/>
              </a:rPr>
              <a:t>styles.card</a:t>
            </a:r>
            <a:r>
              <a:rPr lang="en-US" dirty="0">
                <a:latin typeface="Consolas"/>
              </a:rPr>
              <a:t>}&gt;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  {title ? &lt;Text style={</a:t>
            </a:r>
            <a:r>
              <a:rPr lang="en-US" dirty="0" err="1">
                <a:latin typeface="Consolas"/>
              </a:rPr>
              <a:t>styles.title</a:t>
            </a:r>
            <a:r>
              <a:rPr lang="en-US" dirty="0">
                <a:latin typeface="Consolas"/>
              </a:rPr>
              <a:t>}&gt;{title}&lt;/Text&gt; : null}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  &lt;View&gt;{children}&lt;/View&gt;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&lt;/View&gt;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);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}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>
                <a:latin typeface="Consolas"/>
              </a:rPr>
              <a:t>const</a:t>
            </a:r>
            <a:r>
              <a:rPr lang="en-US" dirty="0">
                <a:latin typeface="Consolas"/>
              </a:rPr>
              <a:t> styles = </a:t>
            </a:r>
            <a:r>
              <a:rPr lang="en-US" dirty="0" err="1">
                <a:latin typeface="Consolas"/>
              </a:rPr>
              <a:t>StyleSheet.create</a:t>
            </a:r>
            <a:r>
              <a:rPr lang="en-US" dirty="0">
                <a:latin typeface="Consolas"/>
              </a:rPr>
              <a:t>({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card: { </a:t>
            </a:r>
            <a:r>
              <a:rPr lang="en-US" dirty="0" err="1">
                <a:latin typeface="Consolas"/>
              </a:rPr>
              <a:t>backgroundColor</a:t>
            </a:r>
            <a:r>
              <a:rPr lang="en-US" dirty="0">
                <a:latin typeface="Consolas"/>
              </a:rPr>
              <a:t>: theme.colors.bg, </a:t>
            </a:r>
            <a:r>
              <a:rPr lang="en-US" dirty="0" err="1">
                <a:latin typeface="Consolas"/>
              </a:rPr>
              <a:t>borderRadius</a:t>
            </a:r>
            <a:r>
              <a:rPr lang="en-US" dirty="0">
                <a:latin typeface="Consolas"/>
              </a:rPr>
              <a:t>: </a:t>
            </a:r>
            <a:r>
              <a:rPr lang="en-US" dirty="0" err="1">
                <a:latin typeface="Consolas"/>
              </a:rPr>
              <a:t>theme.radius.lg</a:t>
            </a:r>
            <a:r>
              <a:rPr lang="en-US" dirty="0">
                <a:latin typeface="Consolas"/>
              </a:rPr>
              <a:t>, padding: 16,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      </a:t>
            </a:r>
            <a:r>
              <a:rPr lang="en-US" dirty="0" err="1">
                <a:latin typeface="Consolas"/>
              </a:rPr>
              <a:t>borderWidth</a:t>
            </a:r>
            <a:r>
              <a:rPr lang="en-US" dirty="0">
                <a:latin typeface="Consolas"/>
              </a:rPr>
              <a:t>: 1, </a:t>
            </a:r>
            <a:r>
              <a:rPr lang="en-US" dirty="0" err="1">
                <a:latin typeface="Consolas"/>
              </a:rPr>
              <a:t>borderColor</a:t>
            </a:r>
            <a:r>
              <a:rPr lang="en-US" dirty="0">
                <a:latin typeface="Consolas"/>
              </a:rPr>
              <a:t>: </a:t>
            </a:r>
            <a:r>
              <a:rPr lang="en-US" dirty="0" err="1">
                <a:latin typeface="Consolas"/>
              </a:rPr>
              <a:t>theme.colors.border</a:t>
            </a:r>
            <a:r>
              <a:rPr lang="en-US" dirty="0">
                <a:latin typeface="Consolas"/>
              </a:rPr>
              <a:t>, </a:t>
            </a:r>
            <a:r>
              <a:rPr lang="en-US" dirty="0" err="1">
                <a:latin typeface="Consolas"/>
              </a:rPr>
              <a:t>shadowOpacity</a:t>
            </a:r>
            <a:r>
              <a:rPr lang="en-US" dirty="0">
                <a:latin typeface="Consolas"/>
              </a:rPr>
              <a:t>: 0.06,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        </a:t>
            </a:r>
            <a:r>
              <a:rPr lang="en-US" dirty="0" err="1">
                <a:latin typeface="Consolas"/>
              </a:rPr>
              <a:t>shadowRadius</a:t>
            </a:r>
            <a:r>
              <a:rPr lang="en-US" dirty="0">
                <a:latin typeface="Consolas"/>
              </a:rPr>
              <a:t>: 10, </a:t>
            </a:r>
            <a:r>
              <a:rPr lang="en-US" dirty="0" err="1">
                <a:latin typeface="Consolas"/>
              </a:rPr>
              <a:t>shadowOffset</a:t>
            </a:r>
            <a:r>
              <a:rPr lang="en-US" dirty="0">
                <a:latin typeface="Consolas"/>
              </a:rPr>
              <a:t>: { width: 0, height: 4 }, elevation: 2 },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title: { </a:t>
            </a:r>
            <a:r>
              <a:rPr lang="en-US" dirty="0" err="1">
                <a:latin typeface="Consolas"/>
              </a:rPr>
              <a:t>fontSize</a:t>
            </a:r>
            <a:r>
              <a:rPr lang="en-US" dirty="0">
                <a:latin typeface="Consolas"/>
              </a:rPr>
              <a:t>: 18, </a:t>
            </a:r>
            <a:r>
              <a:rPr lang="en-US" dirty="0" err="1">
                <a:latin typeface="Consolas"/>
              </a:rPr>
              <a:t>fontWeight</a:t>
            </a:r>
            <a:r>
              <a:rPr lang="en-US" dirty="0">
                <a:latin typeface="Consolas"/>
              </a:rPr>
              <a:t>: '600', </a:t>
            </a:r>
            <a:r>
              <a:rPr lang="en-US" dirty="0" err="1">
                <a:latin typeface="Consolas"/>
              </a:rPr>
              <a:t>marginBottom</a:t>
            </a:r>
            <a:r>
              <a:rPr lang="en-US" dirty="0">
                <a:latin typeface="Consolas"/>
              </a:rPr>
              <a:t>: 8, color: </a:t>
            </a:r>
            <a:r>
              <a:rPr lang="en-US" dirty="0" err="1">
                <a:latin typeface="Consolas"/>
              </a:rPr>
              <a:t>theme.colors.text</a:t>
            </a:r>
            <a:r>
              <a:rPr lang="en-US" dirty="0">
                <a:latin typeface="Consolas"/>
              </a:rPr>
              <a:t> },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});</a:t>
            </a:r>
            <a:endParaRPr lang="en-US" dirty="0"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280325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7038" y="834013"/>
            <a:ext cx="10058400" cy="782767"/>
          </a:xfrm>
        </p:spPr>
        <p:txBody>
          <a:bodyPr/>
          <a:lstStyle/>
          <a:p>
            <a:r>
              <a:rPr lang="ru-RU" dirty="0"/>
              <a:t>Тёмная тема (</a:t>
            </a:r>
            <a:r>
              <a:rPr lang="en-US" dirty="0"/>
              <a:t>Appearance + Context)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03868" y="1867989"/>
            <a:ext cx="11063234" cy="3970318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>
                <a:latin typeface="Consolas"/>
              </a:rPr>
              <a:t>import React, { </a:t>
            </a:r>
            <a:r>
              <a:rPr lang="en-US" dirty="0" err="1">
                <a:latin typeface="Consolas"/>
              </a:rPr>
              <a:t>createContext</a:t>
            </a:r>
            <a:r>
              <a:rPr lang="en-US" dirty="0">
                <a:latin typeface="Consolas"/>
              </a:rPr>
              <a:t>, </a:t>
            </a:r>
            <a:r>
              <a:rPr lang="en-US" dirty="0" err="1">
                <a:latin typeface="Consolas"/>
              </a:rPr>
              <a:t>useContext</a:t>
            </a:r>
            <a:r>
              <a:rPr lang="en-US" dirty="0">
                <a:latin typeface="Consolas"/>
              </a:rPr>
              <a:t>, </a:t>
            </a:r>
            <a:r>
              <a:rPr lang="en-US" dirty="0" err="1">
                <a:latin typeface="Consolas"/>
              </a:rPr>
              <a:t>useMemo</a:t>
            </a:r>
            <a:r>
              <a:rPr lang="en-US" dirty="0">
                <a:latin typeface="Consolas"/>
              </a:rPr>
              <a:t> } from 'react';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import { Appearance } from 'react-native';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>
                <a:latin typeface="Consolas"/>
              </a:rPr>
              <a:t>const</a:t>
            </a:r>
            <a:r>
              <a:rPr lang="en-US" dirty="0">
                <a:latin typeface="Consolas"/>
              </a:rPr>
              <a:t> </a:t>
            </a:r>
            <a:r>
              <a:rPr lang="en-US" dirty="0" err="1">
                <a:latin typeface="Consolas"/>
              </a:rPr>
              <a:t>ThemeContext</a:t>
            </a:r>
            <a:r>
              <a:rPr lang="en-US" dirty="0">
                <a:latin typeface="Consolas"/>
              </a:rPr>
              <a:t> = </a:t>
            </a:r>
            <a:r>
              <a:rPr lang="en-US" dirty="0" err="1">
                <a:latin typeface="Consolas"/>
              </a:rPr>
              <a:t>createContext</a:t>
            </a:r>
            <a:r>
              <a:rPr lang="en-US" dirty="0">
                <a:latin typeface="Consolas"/>
              </a:rPr>
              <a:t>('light');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export function </a:t>
            </a:r>
            <a:r>
              <a:rPr lang="en-US" dirty="0" err="1">
                <a:latin typeface="Consolas"/>
              </a:rPr>
              <a:t>useColorScheme</a:t>
            </a:r>
            <a:r>
              <a:rPr lang="en-US" dirty="0">
                <a:latin typeface="Consolas"/>
              </a:rPr>
              <a:t>() { return </a:t>
            </a:r>
            <a:r>
              <a:rPr lang="en-US" dirty="0" err="1">
                <a:latin typeface="Consolas"/>
              </a:rPr>
              <a:t>useContext</a:t>
            </a:r>
            <a:r>
              <a:rPr lang="en-US" dirty="0">
                <a:latin typeface="Consolas"/>
              </a:rPr>
              <a:t>(</a:t>
            </a:r>
            <a:r>
              <a:rPr lang="en-US" dirty="0" err="1">
                <a:latin typeface="Consolas"/>
              </a:rPr>
              <a:t>ThemeContext</a:t>
            </a:r>
            <a:r>
              <a:rPr lang="en-US" dirty="0">
                <a:latin typeface="Consolas"/>
              </a:rPr>
              <a:t>); }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>
                <a:latin typeface="Consolas"/>
              </a:rPr>
              <a:t>const</a:t>
            </a:r>
            <a:r>
              <a:rPr lang="en-US" dirty="0">
                <a:latin typeface="Consolas"/>
              </a:rPr>
              <a:t> dark = { ...theme, colors: { ...</a:t>
            </a:r>
            <a:r>
              <a:rPr lang="en-US" dirty="0" err="1">
                <a:latin typeface="Consolas"/>
              </a:rPr>
              <a:t>theme.colors</a:t>
            </a:r>
            <a:r>
              <a:rPr lang="en-US" dirty="0">
                <a:latin typeface="Consolas"/>
              </a:rPr>
              <a:t>, </a:t>
            </a:r>
            <a:r>
              <a:rPr lang="en-US" dirty="0" err="1">
                <a:latin typeface="Consolas"/>
              </a:rPr>
              <a:t>bg</a:t>
            </a:r>
            <a:r>
              <a:rPr lang="en-US" dirty="0">
                <a:latin typeface="Consolas"/>
              </a:rPr>
              <a:t>:'#0B1221', text:'#E5E7EB', surface:'#1F2937', border:'#334155' } };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export function </a:t>
            </a:r>
            <a:r>
              <a:rPr lang="en-US" dirty="0" err="1">
                <a:latin typeface="Consolas"/>
              </a:rPr>
              <a:t>ThemeProvider</a:t>
            </a:r>
            <a:r>
              <a:rPr lang="en-US" dirty="0">
                <a:latin typeface="Consolas"/>
              </a:rPr>
              <a:t>({ children }) {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</a:t>
            </a:r>
            <a:r>
              <a:rPr lang="en-US" dirty="0" err="1">
                <a:latin typeface="Consolas"/>
              </a:rPr>
              <a:t>const</a:t>
            </a:r>
            <a:r>
              <a:rPr lang="en-US" dirty="0">
                <a:latin typeface="Consolas"/>
              </a:rPr>
              <a:t> scheme = </a:t>
            </a:r>
            <a:r>
              <a:rPr lang="en-US" dirty="0" err="1">
                <a:latin typeface="Consolas"/>
              </a:rPr>
              <a:t>Appearance.getColorScheme</a:t>
            </a:r>
            <a:r>
              <a:rPr lang="en-US" dirty="0">
                <a:latin typeface="Consolas"/>
              </a:rPr>
              <a:t>() || 'light';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</a:t>
            </a:r>
            <a:r>
              <a:rPr lang="en-US" dirty="0" err="1">
                <a:latin typeface="Consolas"/>
              </a:rPr>
              <a:t>const</a:t>
            </a:r>
            <a:r>
              <a:rPr lang="en-US" dirty="0">
                <a:latin typeface="Consolas"/>
              </a:rPr>
              <a:t> value = </a:t>
            </a:r>
            <a:r>
              <a:rPr lang="en-US" dirty="0" err="1">
                <a:latin typeface="Consolas"/>
              </a:rPr>
              <a:t>useMemo</a:t>
            </a:r>
            <a:r>
              <a:rPr lang="en-US" dirty="0">
                <a:latin typeface="Consolas"/>
              </a:rPr>
              <a:t>(() =&gt; scheme, [scheme]);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  return &lt;</a:t>
            </a:r>
            <a:r>
              <a:rPr lang="en-US" dirty="0" err="1">
                <a:latin typeface="Consolas"/>
              </a:rPr>
              <a:t>ThemeContext.Provider</a:t>
            </a:r>
            <a:r>
              <a:rPr lang="en-US" dirty="0">
                <a:latin typeface="Consolas"/>
              </a:rPr>
              <a:t> value={value}&gt;{children}&lt;/</a:t>
            </a:r>
            <a:r>
              <a:rPr lang="en-US" dirty="0" err="1">
                <a:latin typeface="Consolas"/>
              </a:rPr>
              <a:t>ThemeContext.Provider</a:t>
            </a:r>
            <a:r>
              <a:rPr lang="en-US" dirty="0">
                <a:latin typeface="Consolas"/>
              </a:rPr>
              <a:t>&gt;;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Consolas"/>
              </a:rPr>
              <a:t>}</a:t>
            </a:r>
            <a:endParaRPr lang="en-US" dirty="0"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204336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110</TotalTime>
  <Words>613</Words>
  <Application>Microsoft Office PowerPoint</Application>
  <PresentationFormat>Широкоэкранный</PresentationFormat>
  <Paragraphs>95</Paragraphs>
  <Slides>15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Consolas</vt:lpstr>
      <vt:lpstr>Ретро</vt:lpstr>
      <vt:lpstr>Мобильные  технологии: лекция 8</vt:lpstr>
      <vt:lpstr>План</vt:lpstr>
      <vt:lpstr>StyleSheet и базовые принципы</vt:lpstr>
      <vt:lpstr>Пример: контейнер и сетка (Flexbox)</vt:lpstr>
      <vt:lpstr>Дизайн‑токены (colors, spacing, radius)</vt:lpstr>
      <vt:lpstr>Типографика (заголовки и текст)</vt:lpstr>
      <vt:lpstr>Переиспользуемая кнопка</vt:lpstr>
      <vt:lpstr>Карточка (Card)</vt:lpstr>
      <vt:lpstr>Тёмная тема (Appearance + Context)</vt:lpstr>
      <vt:lpstr>Применение темы в корне</vt:lpstr>
      <vt:lpstr>Иконки и изображения</vt:lpstr>
      <vt:lpstr>Кастомные шрифты (коротко)</vt:lpstr>
      <vt:lpstr>Практика: экран «Каталог»</vt:lpstr>
      <vt:lpstr>Чек‑лист качества UI</vt:lpstr>
      <vt:lpstr>Итоги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Мобильные  технологии: лекция 3</dc:title>
  <dc:creator>Жоламан</dc:creator>
  <cp:lastModifiedBy>Жоламан</cp:lastModifiedBy>
  <cp:revision>13</cp:revision>
  <dcterms:created xsi:type="dcterms:W3CDTF">2025-02-04T05:16:46Z</dcterms:created>
  <dcterms:modified xsi:type="dcterms:W3CDTF">2025-11-11T13:00:10Z</dcterms:modified>
</cp:coreProperties>
</file>